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8"/>
  </p:notesMasterIdLst>
  <p:handoutMasterIdLst>
    <p:handoutMasterId r:id="rId19"/>
  </p:handoutMasterIdLst>
  <p:sldIdLst>
    <p:sldId id="782" r:id="rId2"/>
    <p:sldId id="783" r:id="rId3"/>
    <p:sldId id="1327" r:id="rId4"/>
    <p:sldId id="1097" r:id="rId5"/>
    <p:sldId id="1393" r:id="rId6"/>
    <p:sldId id="1395" r:id="rId7"/>
    <p:sldId id="1396" r:id="rId8"/>
    <p:sldId id="1392" r:id="rId9"/>
    <p:sldId id="1394" r:id="rId10"/>
    <p:sldId id="1397" r:id="rId11"/>
    <p:sldId id="1398" r:id="rId12"/>
    <p:sldId id="1399" r:id="rId13"/>
    <p:sldId id="1400" r:id="rId14"/>
    <p:sldId id="1401" r:id="rId15"/>
    <p:sldId id="1402" r:id="rId16"/>
    <p:sldId id="1315" r:id="rId17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99"/>
    <a:srgbClr val="336600"/>
    <a:srgbClr val="FFFFCC"/>
    <a:srgbClr val="339933"/>
    <a:srgbClr val="C99447"/>
    <a:srgbClr val="2AD09D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6909" autoAdjust="0"/>
  </p:normalViewPr>
  <p:slideViewPr>
    <p:cSldViewPr>
      <p:cViewPr>
        <p:scale>
          <a:sx n="100" d="100"/>
          <a:sy n="100" d="100"/>
        </p:scale>
        <p:origin x="-2022" y="-47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196709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2022.02.18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8007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13062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01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 도입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suh_h_0301_07_0001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D27D4FC9-4BC4-4752-B31D-58CBA91DC728}"/>
              </a:ext>
            </a:extLst>
          </p:cNvPr>
          <p:cNvSpPr/>
          <p:nvPr/>
        </p:nvSpPr>
        <p:spPr>
          <a:xfrm>
            <a:off x="65312" y="894492"/>
            <a:ext cx="6918956" cy="704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152BB13-B4F6-437F-A2BD-0CF8E479CA47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</a:t>
            </a:r>
            <a:r>
              <a:rPr lang="ko-KR" altLang="en-US" sz="1800" spc="-150">
                <a:latin typeface="맑은 고딕" pitchFamily="50" charset="-127"/>
                <a:ea typeface="맑은 고딕" pitchFamily="50" charset="-127"/>
              </a:rPr>
              <a:t>상황에 대하여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2" name="TextBox 43">
            <a:extLst>
              <a:ext uri="{FF2B5EF4-FFF2-40B4-BE49-F238E27FC236}">
                <a16:creationId xmlns:a16="http://schemas.microsoft.com/office/drawing/2014/main" xmlns="" id="{57618C23-2A0E-42BD-96EE-E41A997BCB6A}"/>
              </a:ext>
            </a:extLst>
          </p:cNvPr>
          <p:cNvSpPr txBox="1"/>
          <p:nvPr/>
        </p:nvSpPr>
        <p:spPr>
          <a:xfrm>
            <a:off x="3922938" y="1838232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내 방에 있었으면 하는 물건을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xmlns="" id="{A2E0D779-BC18-46B1-A60E-BD5D80F1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139" y="19641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F985121A-5BC2-466B-90F2-C14C4F659735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</a:t>
            </a:r>
            <a:r>
              <a:rPr lang="ko-KR" altLang="en-US" sz="1800" spc="-150">
                <a:latin typeface="맑은 고딕" pitchFamily="50" charset="-127"/>
                <a:ea typeface="맑은 고딕" pitchFamily="50" charset="-127"/>
              </a:rPr>
              <a:t>상황에 대하여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8" name="직사각형 21">
            <a:extLst>
              <a:ext uri="{FF2B5EF4-FFF2-40B4-BE49-F238E27FC236}">
                <a16:creationId xmlns:a16="http://schemas.microsoft.com/office/drawing/2014/main" xmlns="" id="{802236EF-D455-4296-8840-B669BF1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E742EB3E-AF63-4C57-98EC-92549AD1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E4F12701-8B20-4E69-8ECA-D0AE0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xmlns="" id="{E75CF3DE-927F-4155-9CAB-D854CC64E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FDBDAD4-8EB7-49EE-9F6D-43AD37C3D37A}"/>
              </a:ext>
            </a:extLst>
          </p:cNvPr>
          <p:cNvSpPr/>
          <p:nvPr/>
        </p:nvSpPr>
        <p:spPr>
          <a:xfrm>
            <a:off x="6395524" y="132557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AD03A28-CF3A-401C-BCA3-E9C2AF375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3547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F4446B7C-AC64-4158-9DDF-94C62B789FD3}"/>
              </a:ext>
            </a:extLst>
          </p:cNvPr>
          <p:cNvSpPr/>
          <p:nvPr/>
        </p:nvSpPr>
        <p:spPr>
          <a:xfrm>
            <a:off x="5846811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1C351C3-510D-46BA-BAB3-E0E64EB2C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359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42355C21-72C2-4061-82AB-B4640ACE7AF1}"/>
              </a:ext>
            </a:extLst>
          </p:cNvPr>
          <p:cNvSpPr/>
          <p:nvPr/>
        </p:nvSpPr>
        <p:spPr>
          <a:xfrm>
            <a:off x="5296098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0FB86BD-7772-4231-864F-A7139DA88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121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E8A94F58-D6A0-4A6F-A759-BDF9F46AC09D}"/>
              </a:ext>
            </a:extLst>
          </p:cNvPr>
          <p:cNvSpPr/>
          <p:nvPr/>
        </p:nvSpPr>
        <p:spPr>
          <a:xfrm>
            <a:off x="4747385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050BAA1-50D3-4A4B-B9DD-98A32BCE9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933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2CAC6C3-DBB2-4CAA-8C7D-F71FF9F75E74}"/>
              </a:ext>
            </a:extLst>
          </p:cNvPr>
          <p:cNvSpPr txBox="1"/>
          <p:nvPr/>
        </p:nvSpPr>
        <p:spPr>
          <a:xfrm>
            <a:off x="3995273" y="2545051"/>
            <a:ext cx="288098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침대가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있고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책장에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책이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꽂혀 있으면 좋겠습니다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91262FB2-1CE2-4875-B691-FC42E6CA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995" y="2421736"/>
            <a:ext cx="360000" cy="355000"/>
          </a:xfrm>
          <a:prstGeom prst="rect">
            <a:avLst/>
          </a:prstGeom>
        </p:spPr>
      </p:pic>
      <p:graphicFrame>
        <p:nvGraphicFramePr>
          <p:cNvPr id="3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08128"/>
              </p:ext>
            </p:extLst>
          </p:nvPr>
        </p:nvGraphicFramePr>
        <p:xfrm>
          <a:off x="82407" y="6093296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(1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)3-1-7_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E70B7A14-8191-46EB-AB48-09DF1BA683F0}"/>
              </a:ext>
            </a:extLst>
          </p:cNvPr>
          <p:cNvGrpSpPr/>
          <p:nvPr/>
        </p:nvGrpSpPr>
        <p:grpSpPr>
          <a:xfrm>
            <a:off x="-34025" y="1880828"/>
            <a:ext cx="3852165" cy="2520000"/>
            <a:chOff x="328531" y="1844824"/>
            <a:chExt cx="6203949" cy="335412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16495CB6-6F22-4268-9F8E-51EC9B06FE0C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645" y="1844824"/>
              <a:ext cx="5797835" cy="3354120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CB204F38-CC5C-4CF8-B0BF-25C874476B71}"/>
                </a:ext>
              </a:extLst>
            </p:cNvPr>
            <p:cNvSpPr/>
            <p:nvPr/>
          </p:nvSpPr>
          <p:spPr>
            <a:xfrm>
              <a:off x="737181" y="2024844"/>
              <a:ext cx="1782591" cy="1063904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1219054-4281-4604-B5D8-88CE5EFD5092}"/>
                </a:ext>
              </a:extLst>
            </p:cNvPr>
            <p:cNvSpPr txBox="1"/>
            <p:nvPr/>
          </p:nvSpPr>
          <p:spPr>
            <a:xfrm>
              <a:off x="328531" y="1988588"/>
              <a:ext cx="2463218" cy="1216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나도 세리 방처럼</a:t>
              </a:r>
            </a:p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내 방을 꾸며 보고 싶어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세리 방에는 무엇이</a:t>
              </a:r>
            </a:p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있었지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43D1B35F-5AC3-44F6-B46B-E5384F33DCF5}"/>
                </a:ext>
              </a:extLst>
            </p:cNvPr>
            <p:cNvSpPr/>
            <p:nvPr/>
          </p:nvSpPr>
          <p:spPr>
            <a:xfrm>
              <a:off x="4526574" y="2054268"/>
              <a:ext cx="1473215" cy="72666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14A35416-D8BF-4A52-91FE-8D69D05CE21B}"/>
                </a:ext>
              </a:extLst>
            </p:cNvPr>
            <p:cNvSpPr txBox="1"/>
            <p:nvPr/>
          </p:nvSpPr>
          <p:spPr>
            <a:xfrm>
              <a:off x="4280463" y="2080518"/>
              <a:ext cx="2035718" cy="67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내 방에는 무엇이</a:t>
              </a:r>
            </a:p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있으면 좋을까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xmlns="" id="{B2E1A2ED-BF4A-4CA9-B99B-69DE1FB1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96" y="456853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xmlns="" id="{7EAC8A12-ACD9-4B29-B7AC-B07BDD08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A86D84BF-1000-418E-A35C-90E6B64527CF}"/>
              </a:ext>
            </a:extLst>
          </p:cNvPr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58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43F377A-F237-4560-9B1D-19DCA216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84" y="1507021"/>
            <a:ext cx="4362450" cy="3686175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D27D4FC9-4BC4-4752-B31D-58CBA91DC728}"/>
              </a:ext>
            </a:extLst>
          </p:cNvPr>
          <p:cNvSpPr/>
          <p:nvPr/>
        </p:nvSpPr>
        <p:spPr>
          <a:xfrm>
            <a:off x="65312" y="894492"/>
            <a:ext cx="6918956" cy="704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93483"/>
              </p:ext>
            </p:extLst>
          </p:nvPr>
        </p:nvGraphicFramePr>
        <p:xfrm>
          <a:off x="82407" y="6093296"/>
          <a:ext cx="6500922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3-1-1_img01.png / 3-1-1_title.svg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21">
            <a:extLst>
              <a:ext uri="{FF2B5EF4-FFF2-40B4-BE49-F238E27FC236}">
                <a16:creationId xmlns:a16="http://schemas.microsoft.com/office/drawing/2014/main" xmlns="" id="{802236EF-D455-4296-8840-B669BF1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E742EB3E-AF63-4C57-98EC-92549AD1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E4F12701-8B20-4E69-8ECA-D0AE0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A418662D-F2D2-4D66-AF0E-CF1EEB5B466D}"/>
              </a:ext>
            </a:extLst>
          </p:cNvPr>
          <p:cNvSpPr/>
          <p:nvPr/>
        </p:nvSpPr>
        <p:spPr>
          <a:xfrm>
            <a:off x="6480840" y="51861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21">
            <a:extLst>
              <a:ext uri="{FF2B5EF4-FFF2-40B4-BE49-F238E27FC236}">
                <a16:creationId xmlns:a16="http://schemas.microsoft.com/office/drawing/2014/main" xmlns="" id="{E75CF3DE-927F-4155-9CAB-D854CC64E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1~4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탭의 집 이미지는 모두 같은 크기 같은 위치에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07AA73D-4C7C-4F28-B0B7-59DF113341BD}"/>
              </a:ext>
            </a:extLst>
          </p:cNvPr>
          <p:cNvSpPr txBox="1"/>
          <p:nvPr/>
        </p:nvSpPr>
        <p:spPr>
          <a:xfrm>
            <a:off x="395536" y="997915"/>
            <a:ext cx="442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순서로 나만의 방을 꾸며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B14F7E4-FF31-4742-B455-AEA1BD2687A0}"/>
              </a:ext>
            </a:extLst>
          </p:cNvPr>
          <p:cNvGrpSpPr/>
          <p:nvPr/>
        </p:nvGrpSpPr>
        <p:grpSpPr>
          <a:xfrm>
            <a:off x="1727096" y="5311157"/>
            <a:ext cx="3234368" cy="268691"/>
            <a:chOff x="1727096" y="5311157"/>
            <a:chExt cx="3234368" cy="268691"/>
          </a:xfrm>
        </p:grpSpPr>
        <p:pic>
          <p:nvPicPr>
            <p:cNvPr id="35" name="Picture 13">
              <a:extLst>
                <a:ext uri="{FF2B5EF4-FFF2-40B4-BE49-F238E27FC236}">
                  <a16:creationId xmlns:a16="http://schemas.microsoft.com/office/drawing/2014/main" xmlns="" id="{98890C01-F387-42A6-89E6-546EEA291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301" y="5348125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3">
              <a:extLst>
                <a:ext uri="{FF2B5EF4-FFF2-40B4-BE49-F238E27FC236}">
                  <a16:creationId xmlns:a16="http://schemas.microsoft.com/office/drawing/2014/main" xmlns="" id="{3D08A6BB-7F82-4FE8-81CA-6CC12F14B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328" y="5348125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12">
              <a:extLst>
                <a:ext uri="{FF2B5EF4-FFF2-40B4-BE49-F238E27FC236}">
                  <a16:creationId xmlns:a16="http://schemas.microsoft.com/office/drawing/2014/main" xmlns="" id="{6D6ECF6E-2FE9-4ECD-A099-5E4C272E9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166" y="5350723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11">
              <a:extLst>
                <a:ext uri="{FF2B5EF4-FFF2-40B4-BE49-F238E27FC236}">
                  <a16:creationId xmlns:a16="http://schemas.microsoft.com/office/drawing/2014/main" xmlns="" id="{0A387167-F062-44F0-83A6-9D15B6A0D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096" y="5311157"/>
              <a:ext cx="258471" cy="252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3">
              <a:extLst>
                <a:ext uri="{FF2B5EF4-FFF2-40B4-BE49-F238E27FC236}">
                  <a16:creationId xmlns:a16="http://schemas.microsoft.com/office/drawing/2014/main" xmlns="" id="{597EE6F1-5C47-479A-BA30-2D626CC5A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985" y="5348125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13">
              <a:extLst>
                <a:ext uri="{FF2B5EF4-FFF2-40B4-BE49-F238E27FC236}">
                  <a16:creationId xmlns:a16="http://schemas.microsoft.com/office/drawing/2014/main" xmlns="" id="{A8D1364C-FBD4-4A53-BE3D-428A88604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956" y="5348125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14">
              <a:extLst>
                <a:ext uri="{FF2B5EF4-FFF2-40B4-BE49-F238E27FC236}">
                  <a16:creationId xmlns:a16="http://schemas.microsoft.com/office/drawing/2014/main" xmlns="" id="{ACF76C6A-BAA2-495F-BEE3-C04295318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6982" y="5321377"/>
              <a:ext cx="264482" cy="258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2F1610E-11E4-4F9C-A121-71923117C431}"/>
              </a:ext>
            </a:extLst>
          </p:cNvPr>
          <p:cNvSpPr txBox="1"/>
          <p:nvPr/>
        </p:nvSpPr>
        <p:spPr>
          <a:xfrm>
            <a:off x="2113390" y="2407121"/>
            <a:ext cx="24592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카펫 만들기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EDFD3441-C3E2-4560-A78C-93755E88F3B8}"/>
              </a:ext>
            </a:extLst>
          </p:cNvPr>
          <p:cNvSpPr txBox="1"/>
          <p:nvPr/>
        </p:nvSpPr>
        <p:spPr>
          <a:xfrm>
            <a:off x="1824764" y="2937138"/>
            <a:ext cx="2459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카펫을 만들어 바닥 한가운데 놓습니다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84B37FFE-1790-4DA9-94F0-7879EA241E5F}"/>
              </a:ext>
            </a:extLst>
          </p:cNvPr>
          <p:cNvSpPr txBox="1"/>
          <p:nvPr/>
        </p:nvSpPr>
        <p:spPr>
          <a:xfrm>
            <a:off x="4775926" y="3415233"/>
            <a:ext cx="86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72B2134-F4BB-47C8-A3D6-D822CAF12E9F}"/>
              </a:ext>
            </a:extLst>
          </p:cNvPr>
          <p:cNvSpPr txBox="1"/>
          <p:nvPr/>
        </p:nvSpPr>
        <p:spPr>
          <a:xfrm>
            <a:off x="4785451" y="4070039"/>
            <a:ext cx="86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6D685548-24D1-4D81-B130-CF32576BB897}"/>
              </a:ext>
            </a:extLst>
          </p:cNvPr>
          <p:cNvSpPr txBox="1"/>
          <p:nvPr/>
        </p:nvSpPr>
        <p:spPr>
          <a:xfrm>
            <a:off x="4785451" y="4727636"/>
            <a:ext cx="86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단원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8225EBCF-7D95-4B9A-B57C-7E63BD884579}"/>
              </a:ext>
            </a:extLst>
          </p:cNvPr>
          <p:cNvSpPr/>
          <p:nvPr/>
        </p:nvSpPr>
        <p:spPr>
          <a:xfrm>
            <a:off x="1511660" y="179557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FB2AAFAB-20D0-4EE0-A5B1-0E13FBCBEB84}"/>
              </a:ext>
            </a:extLst>
          </p:cNvPr>
          <p:cNvSpPr/>
          <p:nvPr/>
        </p:nvSpPr>
        <p:spPr>
          <a:xfrm>
            <a:off x="4985713" y="52381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59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35ABEB-6ED2-4022-8EFB-45E4750F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462" y="1664804"/>
            <a:ext cx="3806642" cy="3398021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D27D4FC9-4BC4-4752-B31D-58CBA91DC728}"/>
              </a:ext>
            </a:extLst>
          </p:cNvPr>
          <p:cNvSpPr/>
          <p:nvPr/>
        </p:nvSpPr>
        <p:spPr>
          <a:xfrm>
            <a:off x="65312" y="894492"/>
            <a:ext cx="6918956" cy="704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46464"/>
              </p:ext>
            </p:extLst>
          </p:nvPr>
        </p:nvGraphicFramePr>
        <p:xfrm>
          <a:off x="82407" y="6093296"/>
          <a:ext cx="6500922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3-1-1_img02.png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21">
            <a:extLst>
              <a:ext uri="{FF2B5EF4-FFF2-40B4-BE49-F238E27FC236}">
                <a16:creationId xmlns:a16="http://schemas.microsoft.com/office/drawing/2014/main" xmlns="" id="{802236EF-D455-4296-8840-B669BF1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E742EB3E-AF63-4C57-98EC-92549AD1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E4F12701-8B20-4E69-8ECA-D0AE0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A418662D-F2D2-4D66-AF0E-CF1EEB5B466D}"/>
              </a:ext>
            </a:extLst>
          </p:cNvPr>
          <p:cNvSpPr/>
          <p:nvPr/>
        </p:nvSpPr>
        <p:spPr>
          <a:xfrm>
            <a:off x="6480840" y="51861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2F1610E-11E4-4F9C-A121-71923117C431}"/>
              </a:ext>
            </a:extLst>
          </p:cNvPr>
          <p:cNvSpPr txBox="1"/>
          <p:nvPr/>
        </p:nvSpPr>
        <p:spPr>
          <a:xfrm>
            <a:off x="1993153" y="2470537"/>
            <a:ext cx="291266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칠교판으로</a:t>
            </a:r>
            <a:r>
              <a:rPr lang="ko-KR" altLang="en-US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모양 만들기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EDFD3441-C3E2-4560-A78C-93755E88F3B8}"/>
              </a:ext>
            </a:extLst>
          </p:cNvPr>
          <p:cNvSpPr txBox="1"/>
          <p:nvPr/>
        </p:nvSpPr>
        <p:spPr>
          <a:xfrm>
            <a:off x="2118904" y="3013556"/>
            <a:ext cx="2705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칠교판으로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모양을 만들어 벽면에 붙입니다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72B2134-F4BB-47C8-A3D6-D822CAF12E9F}"/>
              </a:ext>
            </a:extLst>
          </p:cNvPr>
          <p:cNvSpPr txBox="1"/>
          <p:nvPr/>
        </p:nvSpPr>
        <p:spPr>
          <a:xfrm>
            <a:off x="4543806" y="4524627"/>
            <a:ext cx="86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단원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8225EBCF-7D95-4B9A-B57C-7E63BD884579}"/>
              </a:ext>
            </a:extLst>
          </p:cNvPr>
          <p:cNvSpPr/>
          <p:nvPr/>
        </p:nvSpPr>
        <p:spPr>
          <a:xfrm>
            <a:off x="1653238" y="18949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5460A8CF-4681-42E9-9E13-3CEC75D822D1}"/>
              </a:ext>
            </a:extLst>
          </p:cNvPr>
          <p:cNvGrpSpPr/>
          <p:nvPr/>
        </p:nvGrpSpPr>
        <p:grpSpPr>
          <a:xfrm>
            <a:off x="1969613" y="5229200"/>
            <a:ext cx="3142447" cy="286052"/>
            <a:chOff x="2209863" y="5229200"/>
            <a:chExt cx="3142447" cy="286052"/>
          </a:xfrm>
        </p:grpSpPr>
        <p:pic>
          <p:nvPicPr>
            <p:cNvPr id="37" name="Picture 13">
              <a:extLst>
                <a:ext uri="{FF2B5EF4-FFF2-40B4-BE49-F238E27FC236}">
                  <a16:creationId xmlns:a16="http://schemas.microsoft.com/office/drawing/2014/main" xmlns="" id="{57968E04-E0C1-4081-B910-A6A5B7F22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7145" y="529717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3">
              <a:extLst>
                <a:ext uri="{FF2B5EF4-FFF2-40B4-BE49-F238E27FC236}">
                  <a16:creationId xmlns:a16="http://schemas.microsoft.com/office/drawing/2014/main" xmlns="" id="{1EC5D54F-0E3D-463B-8BFF-35BE30D47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999" y="529717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14">
              <a:extLst>
                <a:ext uri="{FF2B5EF4-FFF2-40B4-BE49-F238E27FC236}">
                  <a16:creationId xmlns:a16="http://schemas.microsoft.com/office/drawing/2014/main" xmlns="" id="{9CFA23E8-6B87-4F9E-AA22-0601894B8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09863" y="5229200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3">
              <a:extLst>
                <a:ext uri="{FF2B5EF4-FFF2-40B4-BE49-F238E27FC236}">
                  <a16:creationId xmlns:a16="http://schemas.microsoft.com/office/drawing/2014/main" xmlns="" id="{E0F50D9F-25D1-446E-82CD-AB0169B0B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851" y="528101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xmlns="" id="{B6B679E9-C7B4-4D13-A71F-F8196E10D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700" y="5299775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3">
              <a:extLst>
                <a:ext uri="{FF2B5EF4-FFF2-40B4-BE49-F238E27FC236}">
                  <a16:creationId xmlns:a16="http://schemas.microsoft.com/office/drawing/2014/main" xmlns="" id="{435CC082-5C4F-483C-8A00-8B5E0B065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9285" y="529717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14">
              <a:extLst>
                <a:ext uri="{FF2B5EF4-FFF2-40B4-BE49-F238E27FC236}">
                  <a16:creationId xmlns:a16="http://schemas.microsoft.com/office/drawing/2014/main" xmlns="" id="{EFABDE8F-B4C5-42DD-9FD4-930E239E2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140" y="5245359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07AA73D-4C7C-4F28-B0B7-59DF113341BD}"/>
              </a:ext>
            </a:extLst>
          </p:cNvPr>
          <p:cNvSpPr txBox="1"/>
          <p:nvPr/>
        </p:nvSpPr>
        <p:spPr>
          <a:xfrm>
            <a:off x="395536" y="997915"/>
            <a:ext cx="442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순서로 나만의 방을 꾸며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5" name="직사각형 21">
            <a:extLst>
              <a:ext uri="{FF2B5EF4-FFF2-40B4-BE49-F238E27FC236}">
                <a16:creationId xmlns:a16="http://schemas.microsoft.com/office/drawing/2014/main" xmlns="" id="{E75CF3DE-927F-4155-9CAB-D854CC64E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941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030C9FD-C39B-41E8-8FE3-07E363E8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27381"/>
            <a:ext cx="4187306" cy="37378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D27D4FC9-4BC4-4752-B31D-58CBA91DC728}"/>
              </a:ext>
            </a:extLst>
          </p:cNvPr>
          <p:cNvSpPr/>
          <p:nvPr/>
        </p:nvSpPr>
        <p:spPr>
          <a:xfrm>
            <a:off x="65312" y="894492"/>
            <a:ext cx="6918956" cy="704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418666"/>
              </p:ext>
            </p:extLst>
          </p:nvPr>
        </p:nvGraphicFramePr>
        <p:xfrm>
          <a:off x="82407" y="6093296"/>
          <a:ext cx="6500922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3-1-1_img03.png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21">
            <a:extLst>
              <a:ext uri="{FF2B5EF4-FFF2-40B4-BE49-F238E27FC236}">
                <a16:creationId xmlns:a16="http://schemas.microsoft.com/office/drawing/2014/main" xmlns="" id="{802236EF-D455-4296-8840-B669BF1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E742EB3E-AF63-4C57-98EC-92549AD1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E4F12701-8B20-4E69-8ECA-D0AE0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2F1610E-11E4-4F9C-A121-71923117C431}"/>
              </a:ext>
            </a:extLst>
          </p:cNvPr>
          <p:cNvSpPr txBox="1"/>
          <p:nvPr/>
        </p:nvSpPr>
        <p:spPr>
          <a:xfrm>
            <a:off x="2221402" y="2432211"/>
            <a:ext cx="24592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책장에 책 정리하기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EDFD3441-C3E2-4560-A78C-93755E88F3B8}"/>
              </a:ext>
            </a:extLst>
          </p:cNvPr>
          <p:cNvSpPr txBox="1"/>
          <p:nvPr/>
        </p:nvSpPr>
        <p:spPr>
          <a:xfrm>
            <a:off x="1848392" y="2934469"/>
            <a:ext cx="297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책장에 책을 똑같이 나누어 꽂아 정리합니다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84B37FFE-1790-4DA9-94F0-7879EA241E5F}"/>
              </a:ext>
            </a:extLst>
          </p:cNvPr>
          <p:cNvSpPr txBox="1"/>
          <p:nvPr/>
        </p:nvSpPr>
        <p:spPr>
          <a:xfrm>
            <a:off x="4898197" y="3553271"/>
            <a:ext cx="86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72B2134-F4BB-47C8-A3D6-D822CAF12E9F}"/>
              </a:ext>
            </a:extLst>
          </p:cNvPr>
          <p:cNvSpPr txBox="1"/>
          <p:nvPr/>
        </p:nvSpPr>
        <p:spPr>
          <a:xfrm>
            <a:off x="4898197" y="4129335"/>
            <a:ext cx="86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6D685548-24D1-4D81-B130-CF32576BB897}"/>
              </a:ext>
            </a:extLst>
          </p:cNvPr>
          <p:cNvSpPr txBox="1"/>
          <p:nvPr/>
        </p:nvSpPr>
        <p:spPr>
          <a:xfrm>
            <a:off x="4898197" y="4761148"/>
            <a:ext cx="86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단원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1FA46B78-E479-4F6D-BF16-CDBA1B52D7AE}"/>
              </a:ext>
            </a:extLst>
          </p:cNvPr>
          <p:cNvGrpSpPr/>
          <p:nvPr/>
        </p:nvGrpSpPr>
        <p:grpSpPr>
          <a:xfrm>
            <a:off x="1969613" y="5229200"/>
            <a:ext cx="3142447" cy="286052"/>
            <a:chOff x="2209863" y="5229200"/>
            <a:chExt cx="3142447" cy="286052"/>
          </a:xfrm>
        </p:grpSpPr>
        <p:pic>
          <p:nvPicPr>
            <p:cNvPr id="37" name="Picture 13">
              <a:extLst>
                <a:ext uri="{FF2B5EF4-FFF2-40B4-BE49-F238E27FC236}">
                  <a16:creationId xmlns:a16="http://schemas.microsoft.com/office/drawing/2014/main" xmlns="" id="{659AB897-61A1-4434-A3D1-DBC3F34FF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287" y="529717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3">
              <a:extLst>
                <a:ext uri="{FF2B5EF4-FFF2-40B4-BE49-F238E27FC236}">
                  <a16:creationId xmlns:a16="http://schemas.microsoft.com/office/drawing/2014/main" xmlns="" id="{F11F1449-86EC-4D45-92F6-D83A75674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999" y="529717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4">
              <a:extLst>
                <a:ext uri="{FF2B5EF4-FFF2-40B4-BE49-F238E27FC236}">
                  <a16:creationId xmlns:a16="http://schemas.microsoft.com/office/drawing/2014/main" xmlns="" id="{5C03B632-0D5E-4F80-8334-AE443FBEE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09863" y="5229200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13">
              <a:extLst>
                <a:ext uri="{FF2B5EF4-FFF2-40B4-BE49-F238E27FC236}">
                  <a16:creationId xmlns:a16="http://schemas.microsoft.com/office/drawing/2014/main" xmlns="" id="{43ACBABC-D45F-436E-9E19-C941CA43D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851" y="528101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3">
              <a:extLst>
                <a:ext uri="{FF2B5EF4-FFF2-40B4-BE49-F238E27FC236}">
                  <a16:creationId xmlns:a16="http://schemas.microsoft.com/office/drawing/2014/main" xmlns="" id="{BA2455A2-CAEF-4115-BC8B-1A9320550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9285" y="529717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14">
              <a:extLst>
                <a:ext uri="{FF2B5EF4-FFF2-40B4-BE49-F238E27FC236}">
                  <a16:creationId xmlns:a16="http://schemas.microsoft.com/office/drawing/2014/main" xmlns="" id="{C027152C-2394-4545-A661-35DA660DF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140" y="5245359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2" name="Picture 12">
            <a:extLst>
              <a:ext uri="{FF2B5EF4-FFF2-40B4-BE49-F238E27FC236}">
                <a16:creationId xmlns:a16="http://schemas.microsoft.com/office/drawing/2014/main" xmlns="" id="{9062C138-8AFF-49D6-B718-AA04F2C05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705" y="529977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07AA73D-4C7C-4F28-B0B7-59DF113341BD}"/>
              </a:ext>
            </a:extLst>
          </p:cNvPr>
          <p:cNvSpPr txBox="1"/>
          <p:nvPr/>
        </p:nvSpPr>
        <p:spPr>
          <a:xfrm>
            <a:off x="395536" y="997915"/>
            <a:ext cx="442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순서로 나만의 방을 꾸며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A418662D-F2D2-4D66-AF0E-CF1EEB5B466D}"/>
              </a:ext>
            </a:extLst>
          </p:cNvPr>
          <p:cNvSpPr/>
          <p:nvPr/>
        </p:nvSpPr>
        <p:spPr>
          <a:xfrm>
            <a:off x="6633240" y="53385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8225EBCF-7D95-4B9A-B57C-7E63BD884579}"/>
              </a:ext>
            </a:extLst>
          </p:cNvPr>
          <p:cNvSpPr/>
          <p:nvPr/>
        </p:nvSpPr>
        <p:spPr>
          <a:xfrm>
            <a:off x="1805638" y="20473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>
            <a:extLst>
              <a:ext uri="{FF2B5EF4-FFF2-40B4-BE49-F238E27FC236}">
                <a16:creationId xmlns:a16="http://schemas.microsoft.com/office/drawing/2014/main" xmlns="" id="{E75CF3DE-927F-4155-9CAB-D854CC64E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71513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96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5B3BA1-3F04-40B1-8FAF-9C0997588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6" r="4827"/>
          <a:stretch/>
        </p:blipFill>
        <p:spPr>
          <a:xfrm>
            <a:off x="1799692" y="1681522"/>
            <a:ext cx="3872636" cy="3518295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D27D4FC9-4BC4-4752-B31D-58CBA91DC728}"/>
              </a:ext>
            </a:extLst>
          </p:cNvPr>
          <p:cNvSpPr/>
          <p:nvPr/>
        </p:nvSpPr>
        <p:spPr>
          <a:xfrm>
            <a:off x="65312" y="894492"/>
            <a:ext cx="6918956" cy="704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493087"/>
              </p:ext>
            </p:extLst>
          </p:nvPr>
        </p:nvGraphicFramePr>
        <p:xfrm>
          <a:off x="82407" y="6093296"/>
          <a:ext cx="6500922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3-1-1_img04.png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21">
            <a:extLst>
              <a:ext uri="{FF2B5EF4-FFF2-40B4-BE49-F238E27FC236}">
                <a16:creationId xmlns:a16="http://schemas.microsoft.com/office/drawing/2014/main" xmlns="" id="{802236EF-D455-4296-8840-B669BF1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E742EB3E-AF63-4C57-98EC-92549AD1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E4F12701-8B20-4E69-8ECA-D0AE0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2F1610E-11E4-4F9C-A121-71923117C431}"/>
              </a:ext>
            </a:extLst>
          </p:cNvPr>
          <p:cNvSpPr txBox="1"/>
          <p:nvPr/>
        </p:nvSpPr>
        <p:spPr>
          <a:xfrm>
            <a:off x="2028412" y="2402828"/>
            <a:ext cx="29756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방학 계획표 만들기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EDFD3441-C3E2-4560-A78C-93755E88F3B8}"/>
              </a:ext>
            </a:extLst>
          </p:cNvPr>
          <p:cNvSpPr txBox="1"/>
          <p:nvPr/>
        </p:nvSpPr>
        <p:spPr>
          <a:xfrm>
            <a:off x="2123728" y="2973142"/>
            <a:ext cx="286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일과를 방학 계획표로 만듭니다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72B2134-F4BB-47C8-A3D6-D822CAF12E9F}"/>
              </a:ext>
            </a:extLst>
          </p:cNvPr>
          <p:cNvSpPr txBox="1"/>
          <p:nvPr/>
        </p:nvSpPr>
        <p:spPr>
          <a:xfrm>
            <a:off x="4898197" y="3831665"/>
            <a:ext cx="86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단원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9C176AD3-D1AF-4576-B5A4-71594E51CB43}"/>
              </a:ext>
            </a:extLst>
          </p:cNvPr>
          <p:cNvGrpSpPr/>
          <p:nvPr/>
        </p:nvGrpSpPr>
        <p:grpSpPr>
          <a:xfrm>
            <a:off x="1969613" y="5229200"/>
            <a:ext cx="3142447" cy="286052"/>
            <a:chOff x="2209863" y="5229200"/>
            <a:chExt cx="3142447" cy="286052"/>
          </a:xfrm>
        </p:grpSpPr>
        <p:pic>
          <p:nvPicPr>
            <p:cNvPr id="37" name="Picture 13">
              <a:extLst>
                <a:ext uri="{FF2B5EF4-FFF2-40B4-BE49-F238E27FC236}">
                  <a16:creationId xmlns:a16="http://schemas.microsoft.com/office/drawing/2014/main" xmlns="" id="{98E1EE6C-6068-488B-A472-5F498578E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287" y="529717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3">
              <a:extLst>
                <a:ext uri="{FF2B5EF4-FFF2-40B4-BE49-F238E27FC236}">
                  <a16:creationId xmlns:a16="http://schemas.microsoft.com/office/drawing/2014/main" xmlns="" id="{208B6DD7-34B6-4DC7-863F-FA058FF06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9112" y="529717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4">
              <a:extLst>
                <a:ext uri="{FF2B5EF4-FFF2-40B4-BE49-F238E27FC236}">
                  <a16:creationId xmlns:a16="http://schemas.microsoft.com/office/drawing/2014/main" xmlns="" id="{257EF1F9-7B97-464E-9A57-32FF4A0E2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09863" y="5229200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13">
              <a:extLst>
                <a:ext uri="{FF2B5EF4-FFF2-40B4-BE49-F238E27FC236}">
                  <a16:creationId xmlns:a16="http://schemas.microsoft.com/office/drawing/2014/main" xmlns="" id="{3D1771E8-7AB7-4807-A7DC-38630BB0B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851" y="528101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3">
              <a:extLst>
                <a:ext uri="{FF2B5EF4-FFF2-40B4-BE49-F238E27FC236}">
                  <a16:creationId xmlns:a16="http://schemas.microsoft.com/office/drawing/2014/main" xmlns="" id="{C1BBC85D-101F-4C68-92B0-19C772563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9285" y="5297177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4">
              <a:extLst>
                <a:ext uri="{FF2B5EF4-FFF2-40B4-BE49-F238E27FC236}">
                  <a16:creationId xmlns:a16="http://schemas.microsoft.com/office/drawing/2014/main" xmlns="" id="{E4D03900-1E29-4DFC-B604-99A9D5B57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140" y="5245359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2" name="Picture 12">
            <a:extLst>
              <a:ext uri="{FF2B5EF4-FFF2-40B4-BE49-F238E27FC236}">
                <a16:creationId xmlns:a16="http://schemas.microsoft.com/office/drawing/2014/main" xmlns="" id="{241EED1C-717B-4583-A3C9-B7451FBB7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24" y="529977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07AA73D-4C7C-4F28-B0B7-59DF113341BD}"/>
              </a:ext>
            </a:extLst>
          </p:cNvPr>
          <p:cNvSpPr txBox="1"/>
          <p:nvPr/>
        </p:nvSpPr>
        <p:spPr>
          <a:xfrm>
            <a:off x="395536" y="997915"/>
            <a:ext cx="442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순서로 나만의 방을 꾸며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A418662D-F2D2-4D66-AF0E-CF1EEB5B466D}"/>
              </a:ext>
            </a:extLst>
          </p:cNvPr>
          <p:cNvSpPr/>
          <p:nvPr/>
        </p:nvSpPr>
        <p:spPr>
          <a:xfrm>
            <a:off x="6633240" y="53385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8225EBCF-7D95-4B9A-B57C-7E63BD884579}"/>
              </a:ext>
            </a:extLst>
          </p:cNvPr>
          <p:cNvSpPr/>
          <p:nvPr/>
        </p:nvSpPr>
        <p:spPr>
          <a:xfrm>
            <a:off x="1805638" y="20473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>
            <a:extLst>
              <a:ext uri="{FF2B5EF4-FFF2-40B4-BE49-F238E27FC236}">
                <a16:creationId xmlns:a16="http://schemas.microsoft.com/office/drawing/2014/main" xmlns="" id="{E75CF3DE-927F-4155-9CAB-D854CC64E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0015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66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ECB8DCC-C0E6-457A-8DB1-E57E0E67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7" y="1988840"/>
            <a:ext cx="6870023" cy="2879042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D27D4FC9-4BC4-4752-B31D-58CBA91DC728}"/>
              </a:ext>
            </a:extLst>
          </p:cNvPr>
          <p:cNvSpPr/>
          <p:nvPr/>
        </p:nvSpPr>
        <p:spPr>
          <a:xfrm>
            <a:off x="65312" y="894492"/>
            <a:ext cx="6918956" cy="704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039122"/>
              </p:ext>
            </p:extLst>
          </p:nvPr>
        </p:nvGraphicFramePr>
        <p:xfrm>
          <a:off x="82407" y="6093296"/>
          <a:ext cx="6500922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3-1-1_img05.png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\app\resource\contents\lesson07\ops\7\images\7_0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8" name="직사각형 21">
            <a:extLst>
              <a:ext uri="{FF2B5EF4-FFF2-40B4-BE49-F238E27FC236}">
                <a16:creationId xmlns:a16="http://schemas.microsoft.com/office/drawing/2014/main" xmlns="" id="{802236EF-D455-4296-8840-B669BF1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E742EB3E-AF63-4C57-98EC-92549AD1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E4F12701-8B20-4E69-8ECA-D0AE0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2F1610E-11E4-4F9C-A121-71923117C431}"/>
              </a:ext>
            </a:extLst>
          </p:cNvPr>
          <p:cNvSpPr txBox="1"/>
          <p:nvPr/>
        </p:nvSpPr>
        <p:spPr>
          <a:xfrm>
            <a:off x="3491880" y="2617167"/>
            <a:ext cx="223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나만의 방을 꾸며 보세요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EDFD3441-C3E2-4560-A78C-93755E88F3B8}"/>
              </a:ext>
            </a:extLst>
          </p:cNvPr>
          <p:cNvSpPr txBox="1"/>
          <p:nvPr/>
        </p:nvSpPr>
        <p:spPr>
          <a:xfrm>
            <a:off x="443889" y="2855592"/>
            <a:ext cx="2435923" cy="5847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 모형을 만들고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자유롭게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꾸밉니다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EFFE785-276C-4357-9C39-3E2B284C9535}"/>
              </a:ext>
            </a:extLst>
          </p:cNvPr>
          <p:cNvGrpSpPr/>
          <p:nvPr/>
        </p:nvGrpSpPr>
        <p:grpSpPr>
          <a:xfrm>
            <a:off x="1897901" y="5260348"/>
            <a:ext cx="3087812" cy="269893"/>
            <a:chOff x="1897901" y="5260348"/>
            <a:chExt cx="3087812" cy="269893"/>
          </a:xfrm>
        </p:grpSpPr>
        <p:pic>
          <p:nvPicPr>
            <p:cNvPr id="37" name="Picture 11">
              <a:extLst>
                <a:ext uri="{FF2B5EF4-FFF2-40B4-BE49-F238E27FC236}">
                  <a16:creationId xmlns:a16="http://schemas.microsoft.com/office/drawing/2014/main" xmlns="" id="{2FD75A29-0D2B-40C2-9AFB-4FEC24902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15820" y="5263486"/>
              <a:ext cx="269893" cy="263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3">
              <a:extLst>
                <a:ext uri="{FF2B5EF4-FFF2-40B4-BE49-F238E27FC236}">
                  <a16:creationId xmlns:a16="http://schemas.microsoft.com/office/drawing/2014/main" xmlns="" id="{BD5CF575-AFB2-4E58-987A-1838F7CD3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719" y="5312165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3">
              <a:extLst>
                <a:ext uri="{FF2B5EF4-FFF2-40B4-BE49-F238E27FC236}">
                  <a16:creationId xmlns:a16="http://schemas.microsoft.com/office/drawing/2014/main" xmlns="" id="{3DC239F2-348A-455D-8266-0C4A9E159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473" y="5312165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12">
              <a:extLst>
                <a:ext uri="{FF2B5EF4-FFF2-40B4-BE49-F238E27FC236}">
                  <a16:creationId xmlns:a16="http://schemas.microsoft.com/office/drawing/2014/main" xmlns="" id="{A17B4AD5-E1F1-408B-B38D-2AA87EE55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7965" y="5314763"/>
              <a:ext cx="426036" cy="16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3">
              <a:extLst>
                <a:ext uri="{FF2B5EF4-FFF2-40B4-BE49-F238E27FC236}">
                  <a16:creationId xmlns:a16="http://schemas.microsoft.com/office/drawing/2014/main" xmlns="" id="{DFE83181-F69C-4E45-8603-7B72F2B4D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091" y="5312165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4">
              <a:extLst>
                <a:ext uri="{FF2B5EF4-FFF2-40B4-BE49-F238E27FC236}">
                  <a16:creationId xmlns:a16="http://schemas.microsoft.com/office/drawing/2014/main" xmlns="" id="{9D62E105-FF30-485B-8917-3BF238713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7901" y="5260348"/>
              <a:ext cx="276170" cy="26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13">
              <a:extLst>
                <a:ext uri="{FF2B5EF4-FFF2-40B4-BE49-F238E27FC236}">
                  <a16:creationId xmlns:a16="http://schemas.microsoft.com/office/drawing/2014/main" xmlns="" id="{D6263D46-1327-4DA1-960D-43CB662DC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5889" y="5312165"/>
              <a:ext cx="436428" cy="166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07AA73D-4C7C-4F28-B0B7-59DF113341BD}"/>
              </a:ext>
            </a:extLst>
          </p:cNvPr>
          <p:cNvSpPr txBox="1"/>
          <p:nvPr/>
        </p:nvSpPr>
        <p:spPr>
          <a:xfrm>
            <a:off x="395536" y="997915"/>
            <a:ext cx="442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순서로 나만의 방을 꾸며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A418662D-F2D2-4D66-AF0E-CF1EEB5B466D}"/>
              </a:ext>
            </a:extLst>
          </p:cNvPr>
          <p:cNvSpPr/>
          <p:nvPr/>
        </p:nvSpPr>
        <p:spPr>
          <a:xfrm>
            <a:off x="6480840" y="51861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8225EBCF-7D95-4B9A-B57C-7E63BD884579}"/>
              </a:ext>
            </a:extLst>
          </p:cNvPr>
          <p:cNvSpPr/>
          <p:nvPr/>
        </p:nvSpPr>
        <p:spPr>
          <a:xfrm>
            <a:off x="3113204" y="21871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>
            <a:extLst>
              <a:ext uri="{FF2B5EF4-FFF2-40B4-BE49-F238E27FC236}">
                <a16:creationId xmlns:a16="http://schemas.microsoft.com/office/drawing/2014/main" xmlns="" id="{E75CF3DE-927F-4155-9CAB-D854CC64E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58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80611" y="3035170"/>
            <a:ext cx="420751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>
                <a:latin typeface="맑은 고딕" pitchFamily="50" charset="-127"/>
                <a:ea typeface="맑은 고딕" pitchFamily="50" charset="-127"/>
              </a:rPr>
              <a:t>카펫을 만들어 바닥 한가운데 놓기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1" name="직사각형 21">
            <a:extLst>
              <a:ext uri="{FF2B5EF4-FFF2-40B4-BE49-F238E27FC236}">
                <a16:creationId xmlns:a16="http://schemas.microsoft.com/office/drawing/2014/main" xmlns="" id="{C7CA899C-022F-4BE1-8434-821F4DAD3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xmlns="" id="{07D9A046-A16B-4331-BF98-5B242F9BC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xmlns="" id="{06DA6DCA-B8DA-457C-9B8B-29796423C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3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53"/>
          <p:cNvSpPr txBox="1"/>
          <p:nvPr/>
        </p:nvSpPr>
        <p:spPr>
          <a:xfrm>
            <a:off x="3278222" y="3640556"/>
            <a:ext cx="1392355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148~149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19" name="모서리가 둥근 직사각형 17">
            <a:extLst>
              <a:ext uri="{FF2B5EF4-FFF2-40B4-BE49-F238E27FC236}">
                <a16:creationId xmlns="" xmlns:a16="http://schemas.microsoft.com/office/drawing/2014/main" id="{DB53215E-2813-4D89-B3A9-C0C26302DE72}"/>
              </a:ext>
            </a:extLst>
          </p:cNvPr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3">
            <a:extLst>
              <a:ext uri="{FF2B5EF4-FFF2-40B4-BE49-F238E27FC236}">
                <a16:creationId xmlns="" xmlns:a16="http://schemas.microsoft.com/office/drawing/2014/main" id="{A212D6FD-E014-49A4-85BB-6843AE0F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230B096-7C30-469A-A137-C0885B1C113C}"/>
              </a:ext>
            </a:extLst>
          </p:cNvPr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색연필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사인펜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86ED4F32-9416-4A6B-ACB8-4C823FC3DA41}"/>
              </a:ext>
            </a:extLst>
          </p:cNvPr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822700"/>
              </p:ext>
            </p:extLst>
          </p:nvPr>
        </p:nvGraphicFramePr>
        <p:xfrm>
          <a:off x="179388" y="654012"/>
          <a:ext cx="8774172" cy="2773568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세리의 방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방 꾸미기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순서로 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suh_h_0301_06_0007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0175561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suh_h_0301_07_0001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52BCD11-F9EA-4D10-A64C-D92318473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2" t="15822" r="19045" b="5738"/>
          <a:stretch/>
        </p:blipFill>
        <p:spPr>
          <a:xfrm>
            <a:off x="71599" y="900142"/>
            <a:ext cx="6877175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532" y="900142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9612" y="2438890"/>
            <a:ext cx="493254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방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꾸미기</a:t>
            </a: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460430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7_intro.mp4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app\resource\contents\lesson07\ops\7\media\mp4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80511" y="3111932"/>
            <a:ext cx="60797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내 방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꾸미기’에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필요한 관련 단원의 학습 내용을 확인하여 최종 완성하는 산출물을 확인할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60" y="324821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E742EB3E-AF63-4C57-98EC-92549AD1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xmlns="" id="{E4F12701-8B20-4E69-8ECA-D0AE0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17" name="직사각형 21">
            <a:extLst>
              <a:ext uri="{FF2B5EF4-FFF2-40B4-BE49-F238E27FC236}">
                <a16:creationId xmlns:a16="http://schemas.microsoft.com/office/drawing/2014/main" xmlns="" id="{802236EF-D455-4296-8840-B669BF1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5EFE43B-3FD3-4CFC-A938-ADB2A7F18AE8}"/>
              </a:ext>
            </a:extLst>
          </p:cNvPr>
          <p:cNvGrpSpPr/>
          <p:nvPr/>
        </p:nvGrpSpPr>
        <p:grpSpPr>
          <a:xfrm>
            <a:off x="215516" y="1963463"/>
            <a:ext cx="3600000" cy="2520000"/>
            <a:chOff x="498519" y="1828988"/>
            <a:chExt cx="6245475" cy="349941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6E4360C0-A168-4C55-9185-4B0A83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519" y="1828988"/>
              <a:ext cx="6245475" cy="3499410"/>
            </a:xfrm>
            <a:prstGeom prst="rect">
              <a:avLst/>
            </a:prstGeom>
          </p:spPr>
        </p:pic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3E2DA7E5-0B69-42B3-AB3D-392605021FA8}"/>
                </a:ext>
              </a:extLst>
            </p:cNvPr>
            <p:cNvSpPr/>
            <p:nvPr/>
          </p:nvSpPr>
          <p:spPr>
            <a:xfrm>
              <a:off x="2337927" y="2747782"/>
              <a:ext cx="2156934" cy="60054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24FC0CD9-9694-4637-9817-723D4B0A0F4F}"/>
              </a:ext>
            </a:extLst>
          </p:cNvPr>
          <p:cNvSpPr txBox="1"/>
          <p:nvPr/>
        </p:nvSpPr>
        <p:spPr>
          <a:xfrm>
            <a:off x="1165353" y="2729710"/>
            <a:ext cx="1390423" cy="23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여기가 내 방이야</a:t>
            </a:r>
            <a:r>
              <a:rPr lang="en-US" altLang="ko-KR" sz="14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D27D4FC9-4BC4-4752-B31D-58CBA91DC728}"/>
              </a:ext>
            </a:extLst>
          </p:cNvPr>
          <p:cNvSpPr/>
          <p:nvPr/>
        </p:nvSpPr>
        <p:spPr>
          <a:xfrm>
            <a:off x="65312" y="894492"/>
            <a:ext cx="6918956" cy="704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152BB13-B4F6-437F-A2BD-0CF8E479CA47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</a:t>
            </a:r>
            <a:r>
              <a:rPr lang="ko-KR" altLang="en-US" sz="1800" spc="-150">
                <a:latin typeface="맑은 고딕" pitchFamily="50" charset="-127"/>
                <a:ea typeface="맑은 고딕" pitchFamily="50" charset="-127"/>
              </a:rPr>
              <a:t>상황에 대하여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2" name="TextBox 43">
            <a:extLst>
              <a:ext uri="{FF2B5EF4-FFF2-40B4-BE49-F238E27FC236}">
                <a16:creationId xmlns:a16="http://schemas.microsoft.com/office/drawing/2014/main" xmlns="" id="{57618C23-2A0E-42BD-96EE-E41A997BCB6A}"/>
              </a:ext>
            </a:extLst>
          </p:cNvPr>
          <p:cNvSpPr txBox="1"/>
          <p:nvPr/>
        </p:nvSpPr>
        <p:spPr>
          <a:xfrm>
            <a:off x="3896715" y="1838232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세리의 방에는 무엇이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xmlns="" id="{A2E0D779-BC18-46B1-A60E-BD5D80F1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9641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B2CAC6C3-DBB2-4CAA-8C7D-F71FF9F75E74}"/>
              </a:ext>
            </a:extLst>
          </p:cNvPr>
          <p:cNvSpPr txBox="1"/>
          <p:nvPr/>
        </p:nvSpPr>
        <p:spPr>
          <a:xfrm>
            <a:off x="3947584" y="2253642"/>
            <a:ext cx="28809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바닥에는 카펫이 놓여 있습니다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xmlns="" id="{91262FB2-1CE2-4875-B691-FC42E6CA4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995" y="2130327"/>
            <a:ext cx="360000" cy="355000"/>
          </a:xfrm>
          <a:prstGeom prst="rect">
            <a:avLst/>
          </a:prstGeom>
        </p:spPr>
      </p:pic>
      <p:pic>
        <p:nvPicPr>
          <p:cNvPr id="106" name="Picture 6">
            <a:extLst>
              <a:ext uri="{FF2B5EF4-FFF2-40B4-BE49-F238E27FC236}">
                <a16:creationId xmlns:a16="http://schemas.microsoft.com/office/drawing/2014/main" xmlns="" id="{7EAC8A12-ACD9-4B29-B7AC-B07BDD08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타원 106">
            <a:extLst>
              <a:ext uri="{FF2B5EF4-FFF2-40B4-BE49-F238E27FC236}">
                <a16:creationId xmlns:a16="http://schemas.microsoft.com/office/drawing/2014/main" xmlns="" id="{A86D84BF-1000-418E-A35C-90E6B64527CF}"/>
              </a:ext>
            </a:extLst>
          </p:cNvPr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F985121A-5BC2-466B-90F2-C14C4F659735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</a:t>
            </a:r>
            <a:r>
              <a:rPr lang="ko-KR" altLang="en-US" sz="1800" spc="-150">
                <a:latin typeface="맑은 고딕" pitchFamily="50" charset="-127"/>
                <a:ea typeface="맑은 고딕" pitchFamily="50" charset="-127"/>
              </a:rPr>
              <a:t>상황에 대하여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0" name="직사각형 21">
            <a:extLst>
              <a:ext uri="{FF2B5EF4-FFF2-40B4-BE49-F238E27FC236}">
                <a16:creationId xmlns:a16="http://schemas.microsoft.com/office/drawing/2014/main" xmlns="" id="{CD8EBE0A-F34C-42EC-BD1C-0CFACF3B6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xmlns="" id="{B2E1A2ED-BF4A-4CA9-B99B-69DE1FB1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922" y="4293096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타원 112">
            <a:extLst>
              <a:ext uri="{FF2B5EF4-FFF2-40B4-BE49-F238E27FC236}">
                <a16:creationId xmlns:a16="http://schemas.microsoft.com/office/drawing/2014/main" xmlns="" id="{CF0A3E68-5CD7-4E58-81BF-1978BCBA71E8}"/>
              </a:ext>
            </a:extLst>
          </p:cNvPr>
          <p:cNvSpPr/>
          <p:nvPr/>
        </p:nvSpPr>
        <p:spPr>
          <a:xfrm>
            <a:off x="3843414" y="42930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xmlns="" id="{071DFAB1-6B17-4D5A-9002-C79619E5D409}"/>
              </a:ext>
            </a:extLst>
          </p:cNvPr>
          <p:cNvSpPr/>
          <p:nvPr/>
        </p:nvSpPr>
        <p:spPr>
          <a:xfrm>
            <a:off x="103393" y="17419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5FFD3F9-0456-4791-ABEB-7C00CDC6A804}"/>
              </a:ext>
            </a:extLst>
          </p:cNvPr>
          <p:cNvSpPr txBox="1"/>
          <p:nvPr/>
        </p:nvSpPr>
        <p:spPr>
          <a:xfrm>
            <a:off x="3947584" y="2976251"/>
            <a:ext cx="288098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벽에는 </a:t>
            </a:r>
            <a:r>
              <a:rPr lang="ko-KR" altLang="en-US" sz="18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칠교판으로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만든 여우 모양과 방학 계획표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사진이 붙어 있습니다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79FCB273-4046-4D80-B199-83F1FDCA2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995" y="2852936"/>
            <a:ext cx="360000" cy="355000"/>
          </a:xfrm>
          <a:prstGeom prst="rect">
            <a:avLst/>
          </a:prstGeom>
        </p:spPr>
      </p:pic>
      <p:sp>
        <p:nvSpPr>
          <p:cNvPr id="48" name="직사각형 21">
            <a:extLst>
              <a:ext uri="{FF2B5EF4-FFF2-40B4-BE49-F238E27FC236}">
                <a16:creationId xmlns:a16="http://schemas.microsoft.com/office/drawing/2014/main" xmlns="" id="{802236EF-D455-4296-8840-B669BF1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E742EB3E-AF63-4C57-98EC-92549AD1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E4F12701-8B20-4E69-8ECA-D0AE0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7780E403-336B-48E0-89E5-967DB30C1A0B}"/>
              </a:ext>
            </a:extLst>
          </p:cNvPr>
          <p:cNvSpPr/>
          <p:nvPr/>
        </p:nvSpPr>
        <p:spPr>
          <a:xfrm>
            <a:off x="4704296" y="10846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08128"/>
              </p:ext>
            </p:extLst>
          </p:nvPr>
        </p:nvGraphicFramePr>
        <p:xfrm>
          <a:off x="82407" y="6093296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(1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)3-1-7_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1EE002AC-CEAA-49F7-A134-E778F01A06A0}"/>
              </a:ext>
            </a:extLst>
          </p:cNvPr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669D131-F196-427F-9CD5-02E411DCD189}"/>
              </a:ext>
            </a:extLst>
          </p:cNvPr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1359DCB-3A16-4903-822C-FB5A3A90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F54AE4B-9B98-4FCB-A02C-76F958BDD75C}"/>
              </a:ext>
            </a:extLst>
          </p:cNvPr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228A368-BFB9-4EF1-904F-9DF8A0F05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E0888795-6CC1-439E-B987-7159331C219A}"/>
              </a:ext>
            </a:extLst>
          </p:cNvPr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1766B60-D2E1-48AA-B402-F73B90720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1C520F4-426B-4AB6-8360-2C6AD13BA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8544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:a16="http://schemas.microsoft.com/office/drawing/2014/main" xmlns="" id="{A1E2FA63-4929-4A8C-97D8-A6EAC6248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xmlns="" id="{1B4A2819-AA64-4A26-99FD-BC4020D22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xmlns="" id="{75CF7DD6-7808-4D9D-9B62-B16347435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EE67317-BE86-4415-9B35-D8635E1232CD}"/>
              </a:ext>
            </a:extLst>
          </p:cNvPr>
          <p:cNvGrpSpPr/>
          <p:nvPr/>
        </p:nvGrpSpPr>
        <p:grpSpPr>
          <a:xfrm>
            <a:off x="107504" y="1340768"/>
            <a:ext cx="6870023" cy="4234286"/>
            <a:chOff x="498519" y="1828988"/>
            <a:chExt cx="6245475" cy="349941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530D7FBB-519B-4713-8FE5-C4539CF1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519" y="1828988"/>
              <a:ext cx="6245475" cy="3499410"/>
            </a:xfrm>
            <a:prstGeom prst="rect">
              <a:avLst/>
            </a:prstGeom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D276E412-BEA7-41D4-B829-2482D82A4925}"/>
                </a:ext>
              </a:extLst>
            </p:cNvPr>
            <p:cNvSpPr/>
            <p:nvPr/>
          </p:nvSpPr>
          <p:spPr>
            <a:xfrm>
              <a:off x="2679786" y="2920387"/>
              <a:ext cx="1473215" cy="41018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6C98A653-6C27-437F-9BAF-AFB96611138C}"/>
                </a:ext>
              </a:extLst>
            </p:cNvPr>
            <p:cNvSpPr txBox="1"/>
            <p:nvPr/>
          </p:nvSpPr>
          <p:spPr>
            <a:xfrm>
              <a:off x="2148737" y="2977207"/>
              <a:ext cx="2463219" cy="27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여기가 내 방이야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graphicFrame>
        <p:nvGraphicFramePr>
          <p:cNvPr id="1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08128"/>
              </p:ext>
            </p:extLst>
          </p:nvPr>
        </p:nvGraphicFramePr>
        <p:xfrm>
          <a:off x="82407" y="6093296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(1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)3-1-7_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94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5EFE43B-3FD3-4CFC-A938-ADB2A7F18AE8}"/>
              </a:ext>
            </a:extLst>
          </p:cNvPr>
          <p:cNvGrpSpPr/>
          <p:nvPr/>
        </p:nvGrpSpPr>
        <p:grpSpPr>
          <a:xfrm>
            <a:off x="215516" y="1963463"/>
            <a:ext cx="3600000" cy="2520000"/>
            <a:chOff x="498519" y="1828988"/>
            <a:chExt cx="6245475" cy="349941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6E4360C0-A168-4C55-9185-4B0A83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519" y="1828988"/>
              <a:ext cx="6245475" cy="3499410"/>
            </a:xfrm>
            <a:prstGeom prst="rect">
              <a:avLst/>
            </a:prstGeom>
          </p:spPr>
        </p:pic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3E2DA7E5-0B69-42B3-AB3D-392605021FA8}"/>
                </a:ext>
              </a:extLst>
            </p:cNvPr>
            <p:cNvSpPr/>
            <p:nvPr/>
          </p:nvSpPr>
          <p:spPr>
            <a:xfrm>
              <a:off x="2337927" y="2747782"/>
              <a:ext cx="2156934" cy="60054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24FC0CD9-9694-4637-9817-723D4B0A0F4F}"/>
              </a:ext>
            </a:extLst>
          </p:cNvPr>
          <p:cNvSpPr txBox="1"/>
          <p:nvPr/>
        </p:nvSpPr>
        <p:spPr>
          <a:xfrm>
            <a:off x="1165353" y="2729710"/>
            <a:ext cx="1390423" cy="23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맑은 고딕" pitchFamily="50" charset="-127"/>
                <a:ea typeface="맑은 고딕" pitchFamily="50" charset="-127"/>
              </a:rPr>
              <a:t>여기가 내 방이야</a:t>
            </a:r>
            <a:r>
              <a:rPr lang="en-US" altLang="ko-KR" sz="14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D27D4FC9-4BC4-4752-B31D-58CBA91DC728}"/>
              </a:ext>
            </a:extLst>
          </p:cNvPr>
          <p:cNvSpPr/>
          <p:nvPr/>
        </p:nvSpPr>
        <p:spPr>
          <a:xfrm>
            <a:off x="65312" y="894492"/>
            <a:ext cx="6918956" cy="704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152BB13-B4F6-437F-A2BD-0CF8E479CA47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</a:t>
            </a:r>
            <a:r>
              <a:rPr lang="ko-KR" altLang="en-US" sz="1800" spc="-150">
                <a:latin typeface="맑은 고딕" pitchFamily="50" charset="-127"/>
                <a:ea typeface="맑은 고딕" pitchFamily="50" charset="-127"/>
              </a:rPr>
              <a:t>상황에 대하여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2" name="TextBox 43">
            <a:extLst>
              <a:ext uri="{FF2B5EF4-FFF2-40B4-BE49-F238E27FC236}">
                <a16:creationId xmlns:a16="http://schemas.microsoft.com/office/drawing/2014/main" xmlns="" id="{57618C23-2A0E-42BD-96EE-E41A997BCB6A}"/>
              </a:ext>
            </a:extLst>
          </p:cNvPr>
          <p:cNvSpPr txBox="1"/>
          <p:nvPr/>
        </p:nvSpPr>
        <p:spPr>
          <a:xfrm>
            <a:off x="3896715" y="1838232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 밖에 또 무엇이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xmlns="" id="{A2E0D779-BC18-46B1-A60E-BD5D80F1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9641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B2CAC6C3-DBB2-4CAA-8C7D-F71FF9F75E74}"/>
              </a:ext>
            </a:extLst>
          </p:cNvPr>
          <p:cNvSpPr txBox="1"/>
          <p:nvPr/>
        </p:nvSpPr>
        <p:spPr>
          <a:xfrm>
            <a:off x="3947584" y="2253642"/>
            <a:ext cx="28809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침대가 있고 책장에 책이 꽂혀 있습니다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xmlns="" id="{91262FB2-1CE2-4875-B691-FC42E6CA4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995" y="2130327"/>
            <a:ext cx="360000" cy="355000"/>
          </a:xfrm>
          <a:prstGeom prst="rect">
            <a:avLst/>
          </a:prstGeom>
        </p:spPr>
      </p:pic>
      <p:pic>
        <p:nvPicPr>
          <p:cNvPr id="106" name="Picture 6">
            <a:extLst>
              <a:ext uri="{FF2B5EF4-FFF2-40B4-BE49-F238E27FC236}">
                <a16:creationId xmlns:a16="http://schemas.microsoft.com/office/drawing/2014/main" xmlns="" id="{7EAC8A12-ACD9-4B29-B7AC-B07BDD08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타원 106">
            <a:extLst>
              <a:ext uri="{FF2B5EF4-FFF2-40B4-BE49-F238E27FC236}">
                <a16:creationId xmlns:a16="http://schemas.microsoft.com/office/drawing/2014/main" xmlns="" id="{A86D84BF-1000-418E-A35C-90E6B64527CF}"/>
              </a:ext>
            </a:extLst>
          </p:cNvPr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F985121A-5BC2-466B-90F2-C14C4F659735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</a:t>
            </a:r>
            <a:r>
              <a:rPr lang="ko-KR" altLang="en-US" sz="1800" spc="-150">
                <a:latin typeface="맑은 고딕" pitchFamily="50" charset="-127"/>
                <a:ea typeface="맑은 고딕" pitchFamily="50" charset="-127"/>
              </a:rPr>
              <a:t>상황에 대하여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0" name="직사각형 21">
            <a:extLst>
              <a:ext uri="{FF2B5EF4-FFF2-40B4-BE49-F238E27FC236}">
                <a16:creationId xmlns:a16="http://schemas.microsoft.com/office/drawing/2014/main" xmlns="" id="{CD8EBE0A-F34C-42EC-BD1C-0CFACF3B6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xmlns="" id="{B2E1A2ED-BF4A-4CA9-B99B-69DE1FB1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96" y="456853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5FFD3F9-0456-4791-ABEB-7C00CDC6A804}"/>
              </a:ext>
            </a:extLst>
          </p:cNvPr>
          <p:cNvSpPr txBox="1"/>
          <p:nvPr/>
        </p:nvSpPr>
        <p:spPr>
          <a:xfrm>
            <a:off x="3947584" y="2976251"/>
            <a:ext cx="28809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책상이 있고 그 위에 컴퓨터가 있습니다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79FCB273-4046-4D80-B199-83F1FDCA2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995" y="2852936"/>
            <a:ext cx="360000" cy="355000"/>
          </a:xfrm>
          <a:prstGeom prst="rect">
            <a:avLst/>
          </a:prstGeom>
        </p:spPr>
      </p:pic>
      <p:sp>
        <p:nvSpPr>
          <p:cNvPr id="48" name="직사각형 21">
            <a:extLst>
              <a:ext uri="{FF2B5EF4-FFF2-40B4-BE49-F238E27FC236}">
                <a16:creationId xmlns:a16="http://schemas.microsoft.com/office/drawing/2014/main" xmlns="" id="{802236EF-D455-4296-8840-B669BF1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xmlns="" id="{E742EB3E-AF63-4C57-98EC-92549AD1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E4F12701-8B20-4E69-8ECA-D0AE0CEE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12D3D32-B090-49D7-8338-FCBCA2623CBF}"/>
              </a:ext>
            </a:extLst>
          </p:cNvPr>
          <p:cNvSpPr/>
          <p:nvPr/>
        </p:nvSpPr>
        <p:spPr>
          <a:xfrm>
            <a:off x="6388607" y="132744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671009C-D1CB-4622-B71C-17B9A6F40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630" y="1279818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E9D884-15DD-4A8C-8581-580FDA1F5B85}"/>
              </a:ext>
            </a:extLst>
          </p:cNvPr>
          <p:cNvSpPr/>
          <p:nvPr/>
        </p:nvSpPr>
        <p:spPr>
          <a:xfrm>
            <a:off x="5839894" y="132865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C065C6E-6EFA-4FBA-A0CC-91D6CBF75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442" y="126876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B5DB93E-F1B3-40D4-9A99-ED36CAC5F10B}"/>
              </a:ext>
            </a:extLst>
          </p:cNvPr>
          <p:cNvSpPr/>
          <p:nvPr/>
        </p:nvSpPr>
        <p:spPr>
          <a:xfrm>
            <a:off x="5289181" y="133027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2E663735-08B8-4ACF-97CC-B56B65610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204" y="127312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EA0810AB-98EF-4E6F-9491-C845582E6585}"/>
              </a:ext>
            </a:extLst>
          </p:cNvPr>
          <p:cNvSpPr/>
          <p:nvPr/>
        </p:nvSpPr>
        <p:spPr>
          <a:xfrm>
            <a:off x="4740468" y="133148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B1658AC-98A6-4749-A3DC-9ED11DBF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6" y="128111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08128"/>
              </p:ext>
            </p:extLst>
          </p:nvPr>
        </p:nvGraphicFramePr>
        <p:xfrm>
          <a:off x="82407" y="6093296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(1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)3-1-7_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11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D27D4FC9-4BC4-4752-B31D-58CBA91DC728}"/>
              </a:ext>
            </a:extLst>
          </p:cNvPr>
          <p:cNvSpPr/>
          <p:nvPr/>
        </p:nvSpPr>
        <p:spPr>
          <a:xfrm>
            <a:off x="65312" y="894492"/>
            <a:ext cx="6918956" cy="704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graphicFrame>
        <p:nvGraphicFramePr>
          <p:cNvPr id="3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886387"/>
              </p:ext>
            </p:extLst>
          </p:nvPr>
        </p:nvGraphicFramePr>
        <p:xfrm>
          <a:off x="82407" y="6093296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(1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)3-1-7_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152BB13-B4F6-437F-A2BD-0CF8E479CA47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</a:t>
            </a:r>
            <a:r>
              <a:rPr lang="ko-KR" altLang="en-US" sz="1800" spc="-150">
                <a:latin typeface="맑은 고딕" pitchFamily="50" charset="-127"/>
                <a:ea typeface="맑은 고딕" pitchFamily="50" charset="-127"/>
              </a:rPr>
              <a:t>상황에 대하여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1EE002AC-CEAA-49F7-A134-E778F01A06A0}"/>
              </a:ext>
            </a:extLst>
          </p:cNvPr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5669D131-F196-427F-9CD5-02E411DCD189}"/>
              </a:ext>
            </a:extLst>
          </p:cNvPr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81359DCB-3A16-4903-822C-FB5A3A90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AF54AE4B-9B98-4FCB-A02C-76F958BDD75C}"/>
              </a:ext>
            </a:extLst>
          </p:cNvPr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4228A368-BFB9-4EF1-904F-9DF8A0F05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E0888795-6CC1-439E-B987-7159331C219A}"/>
              </a:ext>
            </a:extLst>
          </p:cNvPr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1766B60-D2E1-48AA-B402-F73B90720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E1C520F4-426B-4AB6-8360-2C6AD13BA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E70B7A14-8191-46EB-AB48-09DF1BA683F0}"/>
              </a:ext>
            </a:extLst>
          </p:cNvPr>
          <p:cNvGrpSpPr/>
          <p:nvPr/>
        </p:nvGrpSpPr>
        <p:grpSpPr>
          <a:xfrm>
            <a:off x="-34025" y="1880828"/>
            <a:ext cx="3852165" cy="2520000"/>
            <a:chOff x="328531" y="1844824"/>
            <a:chExt cx="6203949" cy="3354120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xmlns="" id="{16495CB6-6F22-4268-9F8E-51EC9B06FE0C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645" y="1844824"/>
              <a:ext cx="5797835" cy="3354120"/>
            </a:xfrm>
            <a:prstGeom prst="rect">
              <a:avLst/>
            </a:prstGeom>
          </p:spPr>
        </p:pic>
        <p:sp>
          <p:nvSpPr>
            <p:cNvPr id="98" name="타원 97">
              <a:extLst>
                <a:ext uri="{FF2B5EF4-FFF2-40B4-BE49-F238E27FC236}">
                  <a16:creationId xmlns:a16="http://schemas.microsoft.com/office/drawing/2014/main" xmlns="" id="{CB204F38-CC5C-4CF8-B0BF-25C874476B71}"/>
                </a:ext>
              </a:extLst>
            </p:cNvPr>
            <p:cNvSpPr/>
            <p:nvPr/>
          </p:nvSpPr>
          <p:spPr>
            <a:xfrm>
              <a:off x="737181" y="2024844"/>
              <a:ext cx="1782591" cy="1063904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81219054-4281-4604-B5D8-88CE5EFD5092}"/>
                </a:ext>
              </a:extLst>
            </p:cNvPr>
            <p:cNvSpPr txBox="1"/>
            <p:nvPr/>
          </p:nvSpPr>
          <p:spPr>
            <a:xfrm>
              <a:off x="328531" y="1988588"/>
              <a:ext cx="2463218" cy="1216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나도 세리 방처럼</a:t>
              </a:r>
            </a:p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내 방을 꾸며 보고 싶어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세리 방에는 무엇이</a:t>
              </a:r>
            </a:p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있었지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43D1B35F-5AC3-44F6-B46B-E5384F33DCF5}"/>
                </a:ext>
              </a:extLst>
            </p:cNvPr>
            <p:cNvSpPr/>
            <p:nvPr/>
          </p:nvSpPr>
          <p:spPr>
            <a:xfrm>
              <a:off x="4526574" y="2054268"/>
              <a:ext cx="1473215" cy="72666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14A35416-D8BF-4A52-91FE-8D69D05CE21B}"/>
                </a:ext>
              </a:extLst>
            </p:cNvPr>
            <p:cNvSpPr txBox="1"/>
            <p:nvPr/>
          </p:nvSpPr>
          <p:spPr>
            <a:xfrm>
              <a:off x="4280463" y="2080518"/>
              <a:ext cx="2035718" cy="67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내 방에는 무엇이</a:t>
              </a:r>
            </a:p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있으면 좋을까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</p:grpSp>
      <p:sp>
        <p:nvSpPr>
          <p:cNvPr id="102" name="TextBox 43">
            <a:extLst>
              <a:ext uri="{FF2B5EF4-FFF2-40B4-BE49-F238E27FC236}">
                <a16:creationId xmlns:a16="http://schemas.microsoft.com/office/drawing/2014/main" xmlns="" id="{57618C23-2A0E-42BD-96EE-E41A997BCB6A}"/>
              </a:ext>
            </a:extLst>
          </p:cNvPr>
          <p:cNvSpPr txBox="1"/>
          <p:nvPr/>
        </p:nvSpPr>
        <p:spPr>
          <a:xfrm>
            <a:off x="3896715" y="1838232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친구들의 대화에서 알 수 있는 내용은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xmlns="" id="{A2E0D779-BC18-46B1-A60E-BD5D80F1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9641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B2CAC6C3-DBB2-4CAA-8C7D-F71FF9F75E74}"/>
              </a:ext>
            </a:extLst>
          </p:cNvPr>
          <p:cNvSpPr txBox="1"/>
          <p:nvPr/>
        </p:nvSpPr>
        <p:spPr>
          <a:xfrm>
            <a:off x="3947584" y="2508199"/>
            <a:ext cx="288098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세리의 방을 보고 친구들도 자신의 방을 꾸며 보고 싶어 합니다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xmlns="" id="{91262FB2-1CE2-4875-B691-FC42E6CA4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995" y="2384884"/>
            <a:ext cx="360000" cy="355000"/>
          </a:xfrm>
          <a:prstGeom prst="rect">
            <a:avLst/>
          </a:prstGeom>
        </p:spPr>
      </p:pic>
      <p:pic>
        <p:nvPicPr>
          <p:cNvPr id="106" name="Picture 6">
            <a:extLst>
              <a:ext uri="{FF2B5EF4-FFF2-40B4-BE49-F238E27FC236}">
                <a16:creationId xmlns:a16="http://schemas.microsoft.com/office/drawing/2014/main" xmlns="" id="{7EAC8A12-ACD9-4B29-B7AC-B07BDD08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타원 106">
            <a:extLst>
              <a:ext uri="{FF2B5EF4-FFF2-40B4-BE49-F238E27FC236}">
                <a16:creationId xmlns:a16="http://schemas.microsoft.com/office/drawing/2014/main" xmlns="" id="{A86D84BF-1000-418E-A35C-90E6B64527CF}"/>
              </a:ext>
            </a:extLst>
          </p:cNvPr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F985121A-5BC2-466B-90F2-C14C4F659735}"/>
              </a:ext>
            </a:extLst>
          </p:cNvPr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</a:t>
            </a:r>
            <a:r>
              <a:rPr lang="ko-KR" altLang="en-US" sz="1800" spc="-150">
                <a:latin typeface="맑은 고딕" pitchFamily="50" charset="-127"/>
                <a:ea typeface="맑은 고딕" pitchFamily="50" charset="-127"/>
              </a:rPr>
              <a:t>상황에 대하여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0" name="직사각형 21">
            <a:extLst>
              <a:ext uri="{FF2B5EF4-FFF2-40B4-BE49-F238E27FC236}">
                <a16:creationId xmlns:a16="http://schemas.microsoft.com/office/drawing/2014/main" xmlns="" id="{CD8EBE0A-F34C-42EC-BD1C-0CFACF3B6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xmlns="" id="{B2E1A2ED-BF4A-4CA9-B99B-69DE1FB1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96" y="456853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타원 112">
            <a:extLst>
              <a:ext uri="{FF2B5EF4-FFF2-40B4-BE49-F238E27FC236}">
                <a16:creationId xmlns:a16="http://schemas.microsoft.com/office/drawing/2014/main" xmlns="" id="{CF0A3E68-5CD7-4E58-81BF-1978BCBA71E8}"/>
              </a:ext>
            </a:extLst>
          </p:cNvPr>
          <p:cNvSpPr/>
          <p:nvPr/>
        </p:nvSpPr>
        <p:spPr>
          <a:xfrm>
            <a:off x="3714088" y="45685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xmlns="" id="{071DFAB1-6B17-4D5A-9002-C79619E5D409}"/>
              </a:ext>
            </a:extLst>
          </p:cNvPr>
          <p:cNvSpPr/>
          <p:nvPr/>
        </p:nvSpPr>
        <p:spPr>
          <a:xfrm>
            <a:off x="103393" y="17419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21">
            <a:extLst>
              <a:ext uri="{FF2B5EF4-FFF2-40B4-BE49-F238E27FC236}">
                <a16:creationId xmlns:a16="http://schemas.microsoft.com/office/drawing/2014/main" xmlns="" id="{B32ED376-BB65-436D-B432-6E2CC5B88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TextBox 8">
            <a:extLst>
              <a:ext uri="{FF2B5EF4-FFF2-40B4-BE49-F238E27FC236}">
                <a16:creationId xmlns:a16="http://schemas.microsoft.com/office/drawing/2014/main" xmlns="" id="{F4F562C2-481A-4C64-8DC2-83B372807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TextBox 9">
            <a:extLst>
              <a:ext uri="{FF2B5EF4-FFF2-40B4-BE49-F238E27FC236}">
                <a16:creationId xmlns:a16="http://schemas.microsoft.com/office/drawing/2014/main" xmlns="" id="{F0A5877F-8BE1-4CCF-A8A6-45EDFF3A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</p:spTree>
    <p:extLst>
      <p:ext uri="{BB962C8B-B14F-4D97-AF65-F5344CB8AC3E}">
        <p14:creationId xmlns:p14="http://schemas.microsoft.com/office/powerpoint/2010/main" val="315325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3-1	</a:t>
            </a:r>
          </a:p>
        </p:txBody>
      </p:sp>
      <p:sp>
        <p:nvSpPr>
          <p:cNvPr id="20" name="직사각형 21">
            <a:extLst>
              <a:ext uri="{FF2B5EF4-FFF2-40B4-BE49-F238E27FC236}">
                <a16:creationId xmlns:a16="http://schemas.microsoft.com/office/drawing/2014/main" xmlns="" id="{A1E2FA63-4929-4A8C-97D8-A6EAC6248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suh_h_0301_07_0001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xmlns="" id="{1B4A2819-AA64-4A26-99FD-BC4020D22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창의</a:t>
            </a:r>
            <a:r>
              <a:rPr lang="ko-KR" altLang="en-US" sz="900" dirty="0" err="1"/>
              <a:t>ㆍ융합</a:t>
            </a:r>
            <a:r>
              <a:rPr lang="ko-KR" altLang="en-US" sz="900" dirty="0"/>
              <a:t> 프로젝트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xmlns="" id="{75CF7DD6-7808-4D9D-9B62-B16347435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내 방 꾸미기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2D6696E1-8732-4257-9F1F-EF9415A23972}"/>
              </a:ext>
            </a:extLst>
          </p:cNvPr>
          <p:cNvGrpSpPr/>
          <p:nvPr/>
        </p:nvGrpSpPr>
        <p:grpSpPr>
          <a:xfrm>
            <a:off x="-252536" y="1304764"/>
            <a:ext cx="7225946" cy="4191072"/>
            <a:chOff x="440495" y="1844824"/>
            <a:chExt cx="5971856" cy="346369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6EE6FB9E-3312-4CB0-800E-D5BD17FB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646" y="1844824"/>
              <a:ext cx="5677705" cy="3463695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41D74FF-C726-4514-8877-22F090A92CCE}"/>
                </a:ext>
              </a:extLst>
            </p:cNvPr>
            <p:cNvSpPr/>
            <p:nvPr/>
          </p:nvSpPr>
          <p:spPr>
            <a:xfrm>
              <a:off x="737181" y="2024844"/>
              <a:ext cx="1782591" cy="1063904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C8035CF-C077-406C-9E58-7D062B83F266}"/>
                </a:ext>
              </a:extLst>
            </p:cNvPr>
            <p:cNvSpPr txBox="1"/>
            <p:nvPr/>
          </p:nvSpPr>
          <p:spPr>
            <a:xfrm>
              <a:off x="440495" y="2132856"/>
              <a:ext cx="2239290" cy="89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나도 세리 방처럼</a:t>
              </a:r>
            </a:p>
            <a:p>
              <a:pPr algn="ctr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내 방을 꾸며 보고 싶어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!</a:t>
              </a:r>
            </a:p>
            <a:p>
              <a:pPr algn="ctr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세리 방에는 무엇이</a:t>
              </a:r>
            </a:p>
            <a:p>
              <a:pPr algn="ctr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있었지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9985470F-D5FD-41AE-ACF6-A256D6917C4D}"/>
                </a:ext>
              </a:extLst>
            </p:cNvPr>
            <p:cNvSpPr/>
            <p:nvPr/>
          </p:nvSpPr>
          <p:spPr>
            <a:xfrm>
              <a:off x="4487225" y="2070336"/>
              <a:ext cx="1473215" cy="72666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40877393-9657-4EDA-A514-11B28BD98E78}"/>
                </a:ext>
              </a:extLst>
            </p:cNvPr>
            <p:cNvSpPr txBox="1"/>
            <p:nvPr/>
          </p:nvSpPr>
          <p:spPr>
            <a:xfrm>
              <a:off x="4308693" y="2194689"/>
              <a:ext cx="1850653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내 방에는 무엇이</a:t>
              </a:r>
            </a:p>
            <a:p>
              <a:pPr algn="ctr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있으면 좋을까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</p:grpSp>
      <p:graphicFrame>
        <p:nvGraphicFramePr>
          <p:cNvPr id="1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08128"/>
              </p:ext>
            </p:extLst>
          </p:nvPr>
        </p:nvGraphicFramePr>
        <p:xfrm>
          <a:off x="82407" y="6093296"/>
          <a:ext cx="6500922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42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7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(1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)3-1-7_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도비라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449178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43860</TotalTime>
  <Words>1131</Words>
  <Application>Microsoft Office PowerPoint</Application>
  <PresentationFormat>화면 슬라이드 쇼(4:3)</PresentationFormat>
  <Paragraphs>383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7844</cp:revision>
  <cp:lastPrinted>2021-12-20T01:30:02Z</cp:lastPrinted>
  <dcterms:created xsi:type="dcterms:W3CDTF">2008-07-15T12:19:11Z</dcterms:created>
  <dcterms:modified xsi:type="dcterms:W3CDTF">2022-03-23T08:31:32Z</dcterms:modified>
</cp:coreProperties>
</file>